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C302EEE-7AF5-424B-A408-2BC5841B854F}">
          <p14:sldIdLst>
            <p14:sldId id="256"/>
            <p14:sldId id="259"/>
          </p14:sldIdLst>
        </p14:section>
        <p14:section name="Untitled Section" id="{73C325DB-C472-4350-A618-5D1D82C63498}">
          <p14:sldIdLst>
            <p14:sldId id="257"/>
            <p14:sldId id="260"/>
            <p14:sldId id="258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4294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921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7862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08058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33290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318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85990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18577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61808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1711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046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386A2-9CCA-4FA9-B815-A2CC2F3C9B6F}" type="datetimeFigureOut">
              <a:rPr lang="en-NZ" smtClean="0"/>
              <a:t>27/05/2011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5F0C1-BA04-4188-9603-C358B990BA4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62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igniq.com/image/scrn-imagesm-20..h6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396"/>
            <a:ext cx="9126139" cy="684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0" y="0"/>
            <a:ext cx="91440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NZ" dirty="0" smtClean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 smtClean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 smtClean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 smtClean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 smtClean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 smtClean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sz="4400" dirty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r>
              <a:rPr lang="en-NZ" sz="4400" b="1" dirty="0" smtClean="0">
                <a:solidFill>
                  <a:srgbClr val="C00000"/>
                </a:solidFill>
                <a:latin typeface="Castellar" pitchFamily="18" charset="0"/>
              </a:rPr>
              <a:t>In a time of war and magic….</a:t>
            </a:r>
          </a:p>
          <a:p>
            <a:pPr algn="ctr"/>
            <a:endParaRPr lang="en-NZ" dirty="0" smtClean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>
              <a:solidFill>
                <a:srgbClr val="C00000"/>
              </a:solidFill>
              <a:latin typeface="Castellar" pitchFamily="18" charset="0"/>
            </a:endParaRPr>
          </a:p>
          <a:p>
            <a:pPr algn="ctr"/>
            <a:endParaRPr lang="en-NZ" dirty="0" smtClean="0">
              <a:solidFill>
                <a:srgbClr val="C0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36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img.listal.com/image/508524/450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" y="-14069"/>
            <a:ext cx="9123966" cy="6882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NZ" sz="6600" dirty="0" smtClean="0">
                <a:solidFill>
                  <a:srgbClr val="C00000"/>
                </a:solidFill>
                <a:latin typeface="Castellar" pitchFamily="18" charset="0"/>
              </a:rPr>
              <a:t>….No one is safe….</a:t>
            </a:r>
            <a:endParaRPr lang="en-NZ" sz="6600" dirty="0">
              <a:solidFill>
                <a:srgbClr val="C0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09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legendofmir.com/Art/Bosses/Originals/BlackRi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" y="-15938"/>
            <a:ext cx="9139978" cy="687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6858000"/>
          </a:xfrm>
        </p:spPr>
        <p:txBody>
          <a:bodyPr/>
          <a:lstStyle/>
          <a:p>
            <a:r>
              <a:rPr lang="en-NZ" dirty="0" smtClean="0">
                <a:solidFill>
                  <a:srgbClr val="C00000"/>
                </a:solidFill>
                <a:latin typeface="Castellar" pitchFamily="18" charset="0"/>
              </a:rPr>
              <a:t>….With enemies at every turn….</a:t>
            </a:r>
            <a:endParaRPr lang="en-NZ" dirty="0">
              <a:solidFill>
                <a:srgbClr val="C0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782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92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214.photobucket.com/albums/cc62/DRACKONFUCKYOU/sauron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2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rgbClr val="C00000"/>
                </a:solidFill>
                <a:latin typeface="Castellar" pitchFamily="18" charset="0"/>
              </a:rPr>
              <a:t>….And the Dark Lord closer than ever.</a:t>
            </a:r>
            <a:endParaRPr lang="en-NZ" dirty="0">
              <a:solidFill>
                <a:srgbClr val="C0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04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8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NZ" dirty="0" smtClean="0">
                <a:solidFill>
                  <a:srgbClr val="C00000"/>
                </a:solidFill>
                <a:latin typeface="Castellar" pitchFamily="18" charset="0"/>
              </a:rPr>
              <a:t>And the only way to stop him is….</a:t>
            </a:r>
            <a:endParaRPr lang="en-NZ" dirty="0">
              <a:solidFill>
                <a:srgbClr val="C0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57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3.gstatic.com/images?q=tbn:ANd9GcR7SvUfdHWutudmlbjRNGf5XaswE6ZwNf8S72Dx_rGk7jNrWl8ZVQ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6"/>
          <a:stretch/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6583362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rgbClr val="C00000"/>
                </a:solidFill>
                <a:latin typeface="Castellar" pitchFamily="18" charset="0"/>
              </a:rPr>
              <a:t>….Destroy the One Ring of power.</a:t>
            </a:r>
            <a:endParaRPr lang="en-NZ" dirty="0">
              <a:solidFill>
                <a:srgbClr val="C0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93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2.bp.blogspot.com/_Vjm-HT5sKG4/THf2lAJkZRI/AAAAAAAAAf8/4xG6kcIvI-U/s1600/Tim_Kirk_-_The_Cracks_of_D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ratewall.com/cpics/57c42ff2-87fe-4a18-909e-1179847032b7_Fro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sz="2800" dirty="0" smtClean="0">
                <a:solidFill>
                  <a:srgbClr val="C00000"/>
                </a:solidFill>
                <a:latin typeface="Castellar" pitchFamily="18" charset="0"/>
              </a:rPr>
              <a:t>This is the story of how young Frodo Baggins, along with his friends Sam Gamgee, Meriwether Took and Pippin, all hobbits, follow in his step-father’s footprints in adventure to destroy the One Ring of power at the Cracks of Doom.</a:t>
            </a:r>
            <a:endParaRPr lang="en-NZ" sz="2800" dirty="0">
              <a:solidFill>
                <a:srgbClr val="C0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58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80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1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1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TS5Ae2JtEHTVrM-qcHF-Rzlz7b1SD6iHRq1D1-LDIMN2rMnIpC&amp;t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42" y="20788"/>
            <a:ext cx="4247905" cy="683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static.reelmovienews.com/images/gallery/gandalf-the-grey_200x3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5776" cy="390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2.gstatic.com/images?q=tbn:ANd9GcR2qfHkzk721m5Dr0tYeq_Uls0YaAgFnkHiuJ79_TCPIRfv5hQ2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08354"/>
            <a:ext cx="2556343" cy="294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3.gstatic.com/images?q=tbn:ANd9GcTRtRFmJIQg7teCm8la-LfaORRoktNSsmogQ9llUspxZbHkYKz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7" y="0"/>
            <a:ext cx="2346417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t1.gstatic.com/images?q=tbn:ANd9GcRx1FMEPBPCoo0OjwerD_8BUF5HsU6aLpFx-OI5_BtipZfm4SRV_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95781"/>
            <a:ext cx="2353914" cy="208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t3.gstatic.com/images?q=tbn:ANd9GcR7SvUfdHWutudmlbjRNGf5XaswE6ZwNf8S72Dx_rGk7jNrWl8ZVQ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6"/>
          <a:stretch/>
        </p:blipFill>
        <p:spPr bwMode="auto">
          <a:xfrm>
            <a:off x="6804418" y="5401677"/>
            <a:ext cx="2339582" cy="145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5212" y="138267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FF0000"/>
                </a:solidFill>
                <a:latin typeface="Castellar" pitchFamily="18" charset="0"/>
              </a:rPr>
              <a:t>Lord of the rings: the fellowship of the ring</a:t>
            </a:r>
            <a:endParaRPr lang="en-NZ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871700" y="2708240"/>
            <a:ext cx="5256584" cy="82068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NZ" dirty="0" smtClean="0">
                <a:solidFill>
                  <a:srgbClr val="FF0000"/>
                </a:solidFill>
                <a:latin typeface="Castellar" pitchFamily="18" charset="0"/>
              </a:rPr>
              <a:t>Buy now for only $11.99</a:t>
            </a:r>
            <a:endParaRPr lang="en-NZ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63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C00000"/>
                </a:solidFill>
                <a:latin typeface="Castellar" pitchFamily="18" charset="0"/>
              </a:rPr>
              <a:t>Lord of the rings: the fellowship of the ring</a:t>
            </a:r>
            <a:endParaRPr lang="en-NZ" dirty="0">
              <a:solidFill>
                <a:srgbClr val="C00000"/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600201"/>
            <a:ext cx="5256584" cy="82068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NZ" dirty="0" smtClean="0">
                <a:latin typeface="Castellar" pitchFamily="18" charset="0"/>
              </a:rPr>
              <a:t>Buy now for only $11.99</a:t>
            </a:r>
            <a:endParaRPr lang="en-NZ" dirty="0"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04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124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….No one is safe….</vt:lpstr>
      <vt:lpstr>….With enemies at every turn….</vt:lpstr>
      <vt:lpstr>….And the Dark Lord closer than ever.</vt:lpstr>
      <vt:lpstr>And the only way to stop him is….</vt:lpstr>
      <vt:lpstr>….Destroy the One Ring of power.</vt:lpstr>
      <vt:lpstr>PowerPoint Presentation</vt:lpstr>
      <vt:lpstr>Lord of the rings: the fellowship of the ring</vt:lpstr>
      <vt:lpstr>Lord of the rings: the fellowship of the ring</vt:lpstr>
    </vt:vector>
  </TitlesOfParts>
  <Company>Saint Kentigern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TScott</dc:creator>
  <cp:lastModifiedBy>TScott</cp:lastModifiedBy>
  <cp:revision>15</cp:revision>
  <dcterms:created xsi:type="dcterms:W3CDTF">2011-05-25T03:40:35Z</dcterms:created>
  <dcterms:modified xsi:type="dcterms:W3CDTF">2011-05-26T20:12:56Z</dcterms:modified>
</cp:coreProperties>
</file>